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8" r:id="rId3"/>
    <p:sldId id="257" r:id="rId4"/>
    <p:sldId id="259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5269"/>
    <a:srgbClr val="FFFFFF"/>
    <a:srgbClr val="811314"/>
    <a:srgbClr val="C21E1F"/>
    <a:srgbClr val="E8E1CF"/>
    <a:srgbClr val="EA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40"/>
  </p:normalViewPr>
  <p:slideViewPr>
    <p:cSldViewPr snapToGrid="0" snapToObjects="1">
      <p:cViewPr>
        <p:scale>
          <a:sx n="72" d="100"/>
          <a:sy n="72" d="100"/>
        </p:scale>
        <p:origin x="158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E83-A1B2-0445-AF8B-7FEF9C0C73BF}" type="datetimeFigureOut">
              <a:rPr lang="ru-RU" smtClean="0"/>
              <a:t>17.10.2018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E3C0A7CE-7D51-174D-BF58-7BBB32DA167E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5225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E83-A1B2-0445-AF8B-7FEF9C0C73BF}" type="datetimeFigureOut">
              <a:rPr lang="ru-RU" smtClean="0"/>
              <a:t>17.10.2018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A7CE-7D51-174D-BF58-7BBB32DA167E}" type="slidenum">
              <a:rPr lang="ru-RU" smtClean="0"/>
              <a:t>‹#›</a:t>
            </a:fld>
            <a:endParaRPr lang="ru-RU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456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E83-A1B2-0445-AF8B-7FEF9C0C73BF}" type="datetimeFigureOut">
              <a:rPr lang="ru-RU" smtClean="0"/>
              <a:t>17.10.2018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A7CE-7D51-174D-BF58-7BBB32DA167E}" type="slidenum">
              <a:rPr lang="ru-RU" smtClean="0"/>
              <a:t>‹#›</a:t>
            </a:fld>
            <a:endParaRPr lang="ru-RU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796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0D5F9E83-A1B2-0445-AF8B-7FEF9C0C73BF}" type="datetimeFigureOut">
              <a:rPr lang="ru-RU" smtClean="0"/>
              <a:t>17.10.2018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A7CE-7D51-174D-BF58-7BBB32DA167E}" type="slidenum">
              <a:rPr lang="ru-RU" smtClean="0"/>
              <a:t>‹#›</a:t>
            </a:fld>
            <a:endParaRPr lang="ru-RU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6166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E83-A1B2-0445-AF8B-7FEF9C0C73BF}" type="datetimeFigureOut">
              <a:rPr lang="ru-RU" smtClean="0"/>
              <a:t>17.10.2018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A7CE-7D51-174D-BF58-7BBB32DA167E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156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E83-A1B2-0445-AF8B-7FEF9C0C73BF}" type="datetimeFigureOut">
              <a:rPr lang="ru-RU" smtClean="0"/>
              <a:t>17.10.2018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A7CE-7D51-174D-BF58-7BBB32DA167E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2334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E83-A1B2-0445-AF8B-7FEF9C0C73BF}" type="datetimeFigureOut">
              <a:rPr lang="ru-RU" smtClean="0"/>
              <a:t>17.10.2018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A7CE-7D51-174D-BF58-7BBB32DA167E}" type="slidenum">
              <a:rPr lang="ru-RU" smtClean="0"/>
              <a:t>‹#›</a:t>
            </a:fld>
            <a:endParaRPr lang="ru-RU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8213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E83-A1B2-0445-AF8B-7FEF9C0C73BF}" type="datetimeFigureOut">
              <a:rPr lang="ru-RU" smtClean="0"/>
              <a:t>17.10.2018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A7CE-7D51-174D-BF58-7BBB32DA167E}" type="slidenum">
              <a:rPr lang="ru-RU" smtClean="0"/>
              <a:t>‹#›</a:t>
            </a:fld>
            <a:endParaRPr lang="ru-RU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24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E83-A1B2-0445-AF8B-7FEF9C0C73BF}" type="datetimeFigureOut">
              <a:rPr lang="ru-RU" smtClean="0"/>
              <a:t>17.10.2018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A7CE-7D51-174D-BF58-7BBB32DA16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94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F9E83-A1B2-0445-AF8B-7FEF9C0C73BF}" type="datetimeFigureOut">
              <a:rPr lang="ru-RU" smtClean="0"/>
              <a:t>17.10.2018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0A7CE-7D51-174D-BF58-7BBB32DA167E}" type="slidenum">
              <a:rPr lang="ru-RU" smtClean="0"/>
              <a:t>‹#›</a:t>
            </a:fld>
            <a:endParaRPr lang="ru-RU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9961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0D5F9E83-A1B2-0445-AF8B-7FEF9C0C73BF}" type="datetimeFigureOut">
              <a:rPr lang="ru-RU" smtClean="0"/>
              <a:t>17.10.2018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E3C0A7CE-7D51-174D-BF58-7BBB32DA167E}" type="slidenum">
              <a:rPr lang="ru-RU" smtClean="0"/>
              <a:t>‹#›</a:t>
            </a:fld>
            <a:endParaRPr lang="ru-RU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5076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F9E83-A1B2-0445-AF8B-7FEF9C0C73BF}" type="datetimeFigureOut">
              <a:rPr lang="ru-RU" smtClean="0"/>
              <a:t>17.10.2018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3C0A7CE-7D51-174D-BF58-7BBB32DA16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49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118" y="0"/>
            <a:ext cx="12477118" cy="701837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382780" y="279157"/>
            <a:ext cx="9144000" cy="2387600"/>
          </a:xfr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Creating 3D animation </a:t>
            </a: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/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using </a:t>
            </a: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Machine Learning</a:t>
            </a:r>
            <a:endParaRPr lang="ru-RU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015401" y="5726243"/>
            <a:ext cx="4671934" cy="1113785"/>
          </a:xfrm>
        </p:spPr>
        <p:txBody>
          <a:bodyPr>
            <a:noAutofit/>
          </a:bodyPr>
          <a:lstStyle/>
          <a:p>
            <a:pPr algn="r"/>
            <a:r>
              <a:rPr lang="en-US" sz="5400" dirty="0" err="1" smtClean="0">
                <a:solidFill>
                  <a:schemeClr val="bg1"/>
                </a:solidFill>
                <a:latin typeface="Asiyah Script" charset="0"/>
                <a:ea typeface="Asiyah Script" charset="0"/>
                <a:cs typeface="Asiyah Script" charset="0"/>
              </a:rPr>
              <a:t>Azimov</a:t>
            </a:r>
            <a:r>
              <a:rPr lang="en-US" sz="5400" dirty="0" smtClean="0">
                <a:solidFill>
                  <a:schemeClr val="bg1"/>
                </a:solidFill>
                <a:latin typeface="Asiyah Script" charset="0"/>
                <a:ea typeface="Asiyah Script" charset="0"/>
                <a:cs typeface="Asiyah Script" charset="0"/>
              </a:rPr>
              <a:t> </a:t>
            </a:r>
            <a:r>
              <a:rPr lang="en-US" sz="5400" dirty="0" err="1" smtClean="0">
                <a:solidFill>
                  <a:schemeClr val="bg1"/>
                </a:solidFill>
                <a:latin typeface="Asiyah Script" charset="0"/>
                <a:ea typeface="Asiyah Script" charset="0"/>
                <a:cs typeface="Asiyah Script" charset="0"/>
              </a:rPr>
              <a:t>Otabek</a:t>
            </a:r>
            <a:endParaRPr lang="ru-RU" sz="5400" dirty="0">
              <a:solidFill>
                <a:schemeClr val="bg1"/>
              </a:solidFill>
              <a:latin typeface="Asiyah Script" charset="0"/>
              <a:ea typeface="Asiyah Script" charset="0"/>
              <a:cs typeface="Asiyah Scrip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44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46" name="Picture 2" descr="Ð°ÑÑÐ¸Ð½ÐºÐ¸ Ð¿Ð¾ Ð·Ð°Ð¿ÑÐ¾ÑÑ presentation background"/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12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109419" y="304387"/>
            <a:ext cx="9973159" cy="26452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4360" y="713461"/>
            <a:ext cx="9603275" cy="1049235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THE  FULL MOVIE OF MODEL IS COMING SOON</a:t>
            </a:r>
            <a:endParaRPr lang="ru-RU" sz="72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04" y="3358689"/>
            <a:ext cx="5859005" cy="329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7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27" b="1"/>
          <a:stretch/>
        </p:blipFill>
        <p:spPr>
          <a:xfrm>
            <a:off x="-5213" y="0"/>
            <a:ext cx="12197213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01987" y="594736"/>
            <a:ext cx="10165259" cy="1049235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SOME SCREENSHOTS OF PROJECT MODEL</a:t>
            </a:r>
            <a:endParaRPr lang="ru-RU" sz="4000" b="1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4" y="1991971"/>
            <a:ext cx="3194424" cy="225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30270" y="817732"/>
            <a:ext cx="9603275" cy="10492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 smtClean="0"/>
              <a:t>SURPRISE IS COMING!</a:t>
            </a:r>
            <a:br>
              <a:rPr lang="en-US" sz="4400" b="1" dirty="0" smtClean="0"/>
            </a:br>
            <a:r>
              <a:rPr lang="en-US" sz="4400" b="1" dirty="0" smtClean="0"/>
              <a:t>THANKS FOR ATTENTION</a:t>
            </a:r>
            <a:endParaRPr lang="ru-RU" sz="4400" b="1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947" y="2244996"/>
            <a:ext cx="4234975" cy="4234975"/>
          </a:xfr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5" r="32219"/>
          <a:stretch/>
        </p:blipFill>
        <p:spPr>
          <a:xfrm>
            <a:off x="1130270" y="2613852"/>
            <a:ext cx="3945570" cy="34972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0996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8094689" cy="6905418"/>
          </a:xfrm>
          <a:prstGeom prst="rect">
            <a:avLst/>
          </a:prstGeom>
          <a:solidFill>
            <a:srgbClr val="E8E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49" y="0"/>
            <a:ext cx="7694951" cy="6905417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8384" y="512453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/>
              <a:t>CONTENT</a:t>
            </a:r>
            <a:endParaRPr lang="ru-RU" sz="44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366114" y="2598649"/>
            <a:ext cx="3362460" cy="512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Courier New" charset="0"/>
              <a:buChar char="o"/>
            </a:pPr>
            <a:r>
              <a:rPr lang="en-US" sz="2800" dirty="0" smtClean="0"/>
              <a:t>Main problem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039324" y="3656869"/>
            <a:ext cx="4133780" cy="677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Courier New" charset="0"/>
              <a:buChar char="o"/>
            </a:pPr>
            <a:r>
              <a:rPr lang="en-US" sz="2800" dirty="0" smtClean="0"/>
              <a:t>Solving of problem</a:t>
            </a: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2424984" y="1543781"/>
            <a:ext cx="3362460" cy="5124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Courier New" charset="0"/>
              <a:buChar char="o"/>
            </a:pPr>
            <a:r>
              <a:rPr lang="en-US" sz="2800" dirty="0" smtClean="0"/>
              <a:t>Introduction</a:t>
            </a:r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4047344" y="2074141"/>
            <a:ext cx="0" cy="5039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4096571" y="3152963"/>
            <a:ext cx="0" cy="5039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4106214" y="4203593"/>
            <a:ext cx="0" cy="5039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Заголовок 1"/>
          <p:cNvSpPr txBox="1">
            <a:spLocks/>
          </p:cNvSpPr>
          <p:nvPr/>
        </p:nvSpPr>
        <p:spPr>
          <a:xfrm>
            <a:off x="1737217" y="4771505"/>
            <a:ext cx="4737994" cy="677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Courier New" charset="0"/>
              <a:buChar char="o"/>
            </a:pPr>
            <a:r>
              <a:rPr lang="en-US" sz="2800" dirty="0" smtClean="0"/>
              <a:t>Our Model </a:t>
            </a:r>
            <a:r>
              <a:rPr lang="en-US" sz="2800" smtClean="0"/>
              <a:t>As Solution</a:t>
            </a:r>
            <a:r>
              <a:rPr lang="ru-RU" sz="2800" dirty="0" smtClean="0"/>
              <a:t> </a:t>
            </a:r>
            <a:r>
              <a:rPr lang="en-US" sz="2800" dirty="0" smtClean="0"/>
              <a:t> 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4079699" y="5232884"/>
            <a:ext cx="0" cy="5039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Заголовок 1"/>
          <p:cNvSpPr txBox="1">
            <a:spLocks/>
          </p:cNvSpPr>
          <p:nvPr/>
        </p:nvSpPr>
        <p:spPr>
          <a:xfrm>
            <a:off x="2710024" y="5766643"/>
            <a:ext cx="4737994" cy="677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Courier New" charset="0"/>
              <a:buChar char="o"/>
            </a:pPr>
            <a:r>
              <a:rPr lang="en-US" sz="2800" smtClean="0"/>
              <a:t>Conclusion</a:t>
            </a:r>
            <a:endParaRPr lang="en-US" sz="2800" dirty="0" smtClean="0"/>
          </a:p>
        </p:txBody>
      </p:sp>
      <p:sp>
        <p:nvSpPr>
          <p:cNvPr id="19" name="Подзаголовок 2"/>
          <p:cNvSpPr txBox="1">
            <a:spLocks/>
          </p:cNvSpPr>
          <p:nvPr/>
        </p:nvSpPr>
        <p:spPr>
          <a:xfrm>
            <a:off x="-2735704" y="6228882"/>
            <a:ext cx="4671934" cy="11137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siyah Script" charset="0"/>
                <a:ea typeface="Asiyah Script" charset="0"/>
                <a:cs typeface="Asiyah Script" charset="0"/>
              </a:rPr>
              <a:t>Azimov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siyah Script" charset="0"/>
                <a:ea typeface="Asiyah Script" charset="0"/>
                <a:cs typeface="Asiyah Script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siyah Script" charset="0"/>
                <a:ea typeface="Asiyah Script" charset="0"/>
                <a:cs typeface="Asiyah Script" charset="0"/>
              </a:rPr>
              <a:t>Otabek</a:t>
            </a:r>
            <a:endParaRPr lang="ru-RU" sz="2400" dirty="0">
              <a:solidFill>
                <a:schemeClr val="tx1">
                  <a:lumMod val="50000"/>
                  <a:lumOff val="50000"/>
                </a:schemeClr>
              </a:solidFill>
              <a:latin typeface="Asiyah Script" charset="0"/>
              <a:ea typeface="Asiyah Script" charset="0"/>
              <a:cs typeface="Asiyah Scrip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07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9685" y="-115902"/>
            <a:ext cx="13549293" cy="697390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-669686" y="4840941"/>
            <a:ext cx="13549293" cy="2017059"/>
          </a:xfrm>
          <a:prstGeom prst="rect">
            <a:avLst/>
          </a:prstGeom>
          <a:solidFill>
            <a:srgbClr val="FFFFFF">
              <a:alpha val="81569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3081" y="4945170"/>
            <a:ext cx="11743765" cy="185569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Euphemia UCAS" charset="0"/>
                <a:ea typeface="Euphemia UCAS" charset="0"/>
                <a:cs typeface="Euphemia UCAS" charset="0"/>
              </a:rPr>
              <a:t>“People worry that computers will get too smart and take over the world, but the real problem is that they're too stupid and they've already taken over the world.” </a:t>
            </a:r>
            <a:r>
              <a:rPr lang="en-US" dirty="0">
                <a:latin typeface="Euphemia UCAS" charset="0"/>
                <a:ea typeface="Euphemia UCAS" charset="0"/>
                <a:cs typeface="Euphemia UCAS" charset="0"/>
              </a:rPr>
              <a:t/>
            </a:r>
            <a:br>
              <a:rPr lang="en-US" dirty="0">
                <a:latin typeface="Euphemia UCAS" charset="0"/>
                <a:ea typeface="Euphemia UCAS" charset="0"/>
                <a:cs typeface="Euphemia UCAS" charset="0"/>
              </a:rPr>
            </a:br>
            <a:r>
              <a:rPr lang="en-US" dirty="0">
                <a:latin typeface="Euphemia UCAS" charset="0"/>
                <a:ea typeface="Euphemia UCAS" charset="0"/>
                <a:cs typeface="Euphemia UCAS" charset="0"/>
              </a:rPr>
              <a:t>― </a:t>
            </a:r>
            <a:r>
              <a:rPr lang="en-US" b="1" dirty="0">
                <a:latin typeface="Euphemia UCAS" charset="0"/>
                <a:ea typeface="Euphemia UCAS" charset="0"/>
                <a:cs typeface="Euphemia UCAS" charset="0"/>
              </a:rPr>
              <a:t>Pedro </a:t>
            </a:r>
            <a:r>
              <a:rPr lang="en-US" b="1" dirty="0" err="1">
                <a:latin typeface="Euphemia UCAS" charset="0"/>
                <a:ea typeface="Euphemia UCAS" charset="0"/>
                <a:cs typeface="Euphemia UCAS" charset="0"/>
              </a:rPr>
              <a:t>Domingos</a:t>
            </a:r>
            <a:endParaRPr lang="ru-RU" dirty="0">
              <a:latin typeface="Euphemia UCAS" charset="0"/>
              <a:ea typeface="Euphemia UCAS" charset="0"/>
              <a:cs typeface="Euphemia UC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97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243" y="2171700"/>
            <a:ext cx="2352902" cy="3294063"/>
          </a:xfr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8E1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" name="Объект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488" y="1575413"/>
            <a:ext cx="3773276" cy="5282587"/>
          </a:xfrm>
          <a:prstGeom prst="rect">
            <a:avLst/>
          </a:prstGeom>
        </p:spPr>
      </p:pic>
      <p:sp>
        <p:nvSpPr>
          <p:cNvPr id="7" name="Подзаголовок 2"/>
          <p:cNvSpPr txBox="1">
            <a:spLocks/>
          </p:cNvSpPr>
          <p:nvPr/>
        </p:nvSpPr>
        <p:spPr>
          <a:xfrm>
            <a:off x="7305364" y="6193023"/>
            <a:ext cx="4671934" cy="11137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siyah Script" charset="0"/>
                <a:ea typeface="Asiyah Script" charset="0"/>
                <a:cs typeface="Asiyah Script" charset="0"/>
              </a:rPr>
              <a:t>Azimov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siyah Script" charset="0"/>
                <a:ea typeface="Asiyah Script" charset="0"/>
                <a:cs typeface="Asiyah Script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siyah Script" charset="0"/>
                <a:ea typeface="Asiyah Script" charset="0"/>
                <a:cs typeface="Asiyah Script" charset="0"/>
              </a:rPr>
              <a:t>Otabek</a:t>
            </a:r>
            <a:endParaRPr lang="ru-RU" sz="2400" dirty="0">
              <a:solidFill>
                <a:schemeClr val="tx1">
                  <a:lumMod val="50000"/>
                  <a:lumOff val="50000"/>
                </a:schemeClr>
              </a:solidFill>
              <a:latin typeface="Asiyah Script" charset="0"/>
              <a:ea typeface="Asiyah Script" charset="0"/>
              <a:cs typeface="Asiyah Script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130056" y="428706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smtClean="0"/>
              <a:t>Main Problem</a:t>
            </a:r>
            <a:endParaRPr lang="ru-RU" sz="4400" dirty="0"/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941580" y="1462505"/>
            <a:ext cx="10147174" cy="420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ru-RU" sz="4400" dirty="0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2465614" y="1462505"/>
            <a:ext cx="9079241" cy="43033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Implementation of 3D animations </a:t>
            </a:r>
            <a:r>
              <a:rPr lang="en-US" sz="3600" dirty="0"/>
              <a:t>are </a:t>
            </a:r>
            <a:r>
              <a:rPr lang="en-US" sz="3600" dirty="0" smtClean="0"/>
              <a:t>made by special costumes. </a:t>
            </a:r>
            <a:r>
              <a:rPr lang="en-US" sz="3600" dirty="0"/>
              <a:t>This process takes a very long </a:t>
            </a:r>
            <a:r>
              <a:rPr lang="en-US" sz="3600" dirty="0" smtClean="0"/>
              <a:t>time and it’s very expensive. </a:t>
            </a:r>
          </a:p>
          <a:p>
            <a:pPr algn="ctr"/>
            <a:r>
              <a:rPr lang="en-US" sz="3600" dirty="0" smtClean="0"/>
              <a:t>But </a:t>
            </a:r>
            <a:r>
              <a:rPr lang="en-US" sz="3600" dirty="0"/>
              <a:t>I want to suggest a lighter method for creating 3D animations that will not take up valuable time.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78658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Ð°ÑÑÐ¸Ð½ÐºÐ¸ Ð¿Ð¾ Ð·Ð°Ð¿ÑÐ¾ÑÑ motion cap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560" y="243839"/>
            <a:ext cx="8774693" cy="642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10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5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7" r="10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of Problem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30270" y="2325172"/>
            <a:ext cx="10577316" cy="329457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Creating 3D Motion Capture by using 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Kinect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, ML and modeling 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apps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Creating 3D animation by Using Machine Learning Functions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Creating Motion Mockups with help of ML to recognize your actions</a:t>
            </a:r>
          </a:p>
          <a:p>
            <a:endParaRPr lang="ru-RU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130270" y="1969901"/>
            <a:ext cx="98262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42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Ð°ÑÑÐ¸Ð½ÐºÐ¸ Ð¿Ð¾ Ð·Ð°Ð¿ÑÐ¾ÑÑ presentation background"/>
          <p:cNvPicPr>
            <a:picLocks noChangeAspect="1" noChangeArrowheads="1"/>
          </p:cNvPicPr>
          <p:nvPr/>
        </p:nvPicPr>
        <p:blipFill>
          <a:blip r:embed="rId2">
            <a:alphaModFix amt="7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-179614" y="-163285"/>
            <a:ext cx="12371614" cy="2335054"/>
          </a:xfrm>
          <a:prstGeom prst="rect">
            <a:avLst/>
          </a:prstGeom>
          <a:solidFill>
            <a:srgbClr val="C45269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30270" y="675533"/>
            <a:ext cx="9603275" cy="1049235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Creating 3D Motion Capture by using Kinect, ML and modeling apps</a:t>
            </a:r>
            <a:br>
              <a:rPr lang="en-US" b="1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52784" y="2563654"/>
            <a:ext cx="9603275" cy="3294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u="sng" dirty="0" smtClean="0">
                <a:solidFill>
                  <a:schemeClr val="bg1"/>
                </a:solidFill>
              </a:rPr>
              <a:t>*** There also we have Machine Learning ***</a:t>
            </a:r>
            <a:endParaRPr lang="ru-RU" sz="3200" u="sng" dirty="0">
              <a:solidFill>
                <a:schemeClr val="bg1"/>
              </a:solidFill>
            </a:endParaRPr>
          </a:p>
        </p:txBody>
      </p:sp>
      <p:pic>
        <p:nvPicPr>
          <p:cNvPr id="10" name="Picture 2" descr="C:\Users\Otabek\Desktop\Using_Device_Mocap_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29"/>
          <a:stretch/>
        </p:blipFill>
        <p:spPr bwMode="auto">
          <a:xfrm>
            <a:off x="1185534" y="3671445"/>
            <a:ext cx="9820930" cy="282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07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-114300"/>
            <a:ext cx="12192000" cy="697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 descr="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901"/>
            <a:ext cx="12409714" cy="69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0" y="-114300"/>
            <a:ext cx="12192000" cy="2286069"/>
          </a:xfrm>
          <a:prstGeom prst="rect">
            <a:avLst/>
          </a:prstGeom>
          <a:solidFill>
            <a:srgbClr val="C45269">
              <a:alpha val="5960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30270" y="375557"/>
            <a:ext cx="10064073" cy="1384031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Creating 3D animation by Using Machine Learning Functions</a:t>
            </a:r>
            <a:br>
              <a:rPr lang="en-US" sz="4400" b="1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</a:br>
            <a:endParaRPr lang="ru-RU" sz="4400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100" name="Picture 4" descr="Ð°ÑÑÐ¸Ð½ÐºÐ¸ Ð¿Ð¾ Ð·Ð°Ð¿ÑÐ¾ÑÑ machine learning walk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7" b="6719"/>
          <a:stretch/>
        </p:blipFill>
        <p:spPr bwMode="auto">
          <a:xfrm>
            <a:off x="2073727" y="2276033"/>
            <a:ext cx="7864946" cy="435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8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Ð¾ÑÐ¾Ð¶ÐµÐµ Ð¸Ð·Ð¾Ð±ÑÐ°Ð¶ÐµÐ½Ð¸Ðµ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143" b="17143"/>
          <a:stretch/>
        </p:blipFill>
        <p:spPr bwMode="auto">
          <a:xfrm>
            <a:off x="0" y="-143231"/>
            <a:ext cx="12192000" cy="703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122" name="Picture 2" descr="Ð¾ÑÐ¾Ð¶ÐµÐµ Ð¸Ð·Ð¾Ð±ÑÐ°Ð¶ÐµÐ½Ð¸Ðµ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3" b="17143"/>
          <a:stretch/>
        </p:blipFill>
        <p:spPr bwMode="auto">
          <a:xfrm>
            <a:off x="0" y="953324"/>
            <a:ext cx="12192000" cy="48495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85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Коллекция">
  <a:themeElements>
    <a:clrScheme name="Коллекция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Коллекция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ллекция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106</TotalTime>
  <Words>134</Words>
  <Application>Microsoft Macintosh PowerPoint</Application>
  <PresentationFormat>Широкоэкранный</PresentationFormat>
  <Paragraphs>24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Abadi MT Condensed Extra Bold</vt:lpstr>
      <vt:lpstr>Asiyah Script</vt:lpstr>
      <vt:lpstr>Century Gothic</vt:lpstr>
      <vt:lpstr>Courier New</vt:lpstr>
      <vt:lpstr>Euphemia UCAS</vt:lpstr>
      <vt:lpstr>Arial</vt:lpstr>
      <vt:lpstr>Коллекция</vt:lpstr>
      <vt:lpstr>Creating 3D animation  using Machine Learning</vt:lpstr>
      <vt:lpstr>CONTENT</vt:lpstr>
      <vt:lpstr>“People worry that computers will get too smart and take over the world, but the real problem is that they're too stupid and they've already taken over the world.”  ― Pedro Domingos</vt:lpstr>
      <vt:lpstr>Презентация PowerPoint</vt:lpstr>
      <vt:lpstr>Презентация PowerPoint</vt:lpstr>
      <vt:lpstr>Solving of Problem</vt:lpstr>
      <vt:lpstr>Creating 3D Motion Capture by using Kinect, ML and modeling apps </vt:lpstr>
      <vt:lpstr>Creating 3D animation by Using Machine Learning Functions </vt:lpstr>
      <vt:lpstr>Презентация PowerPoint</vt:lpstr>
      <vt:lpstr>THE  FULL MOVIE OF MODEL IS COMING SOON</vt:lpstr>
      <vt:lpstr>SOME SCREENSHOTS OF PROJECT MODEL</vt:lpstr>
      <vt:lpstr>SURPRISE IS COMING! THANKS FOR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3D animation by using Machine Learning</dc:title>
  <dc:creator>Пользователь Microsoft Office</dc:creator>
  <cp:lastModifiedBy>Пользователь Microsoft Office</cp:lastModifiedBy>
  <cp:revision>12</cp:revision>
  <dcterms:created xsi:type="dcterms:W3CDTF">2018-10-16T18:39:19Z</dcterms:created>
  <dcterms:modified xsi:type="dcterms:W3CDTF">2018-10-16T20:32:49Z</dcterms:modified>
</cp:coreProperties>
</file>